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0" r:id="rId2"/>
    <p:sldId id="272" r:id="rId3"/>
    <p:sldId id="273" r:id="rId4"/>
    <p:sldId id="274" r:id="rId5"/>
    <p:sldId id="257" r:id="rId6"/>
    <p:sldId id="269" r:id="rId7"/>
    <p:sldId id="277" r:id="rId8"/>
    <p:sldId id="276" r:id="rId9"/>
    <p:sldId id="275" r:id="rId10"/>
    <p:sldId id="278" r:id="rId11"/>
    <p:sldId id="279" r:id="rId12"/>
    <p:sldId id="280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785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38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08/06/2024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8573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08/06/2024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96935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08/06/2024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36099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 dirty="0"/>
              <a:t>Cliquez pour modifier les styles du texte </a:t>
            </a:r>
            <a:r>
              <a:rPr lang="fr-FR"/>
              <a:t>du masque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08/06/2024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1681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 marL="457200" indent="0">
              <a:buNone/>
              <a:defRPr/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0"/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08/06/2024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0020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 / beauco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/>
            </a:lvl1pPr>
            <a:lvl2pPr marL="457200" indent="0">
              <a:buNone/>
              <a:defRPr/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0"/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08/06/2024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40280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08/06/2024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6353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marL="0" indent="0" algn="ctr">
              <a:buNone/>
              <a:defRPr sz="6000"/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08/06/2024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00108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08/06/2024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73961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08/06/2024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30844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57377"/>
            <a:ext cx="3868340" cy="4332286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57377"/>
            <a:ext cx="3887391" cy="4332286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08/06/2024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8268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08/06/2024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2104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156" y="357033"/>
            <a:ext cx="8432194" cy="57698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571500" marR="0" lvl="0" indent="-57150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5309" y="1322773"/>
            <a:ext cx="8320041" cy="48541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0"/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219436-D0A7-4E06-916E-1C73B6BE4C46}" type="datetimeFigureOut">
              <a:rPr lang="fr-FR" smtClean="0"/>
              <a:t>08/06/2024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4908" y="6492875"/>
            <a:ext cx="7190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A6E2E5-8F65-4757-A689-3EF96C937AFA}" type="slidenum">
              <a:rPr lang="fr-FR" smtClean="0"/>
              <a:t>‹N°›</a:t>
            </a:fld>
            <a:endParaRPr lang="fr-FR" dirty="0"/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BE40B670-9BA5-640D-7016-51B818462684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B2F1319C-A0F4-E41E-9295-8DBE81E1FDBF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51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EEDA4F8-ECB0-C915-27F7-77DA4B6048DF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3757B136-7A8B-DA07-9461-2095C08F6395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8247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2" r:id="rId2"/>
    <p:sldLayoutId id="2147483672" r:id="rId3"/>
    <p:sldLayoutId id="2147483667" r:id="rId4"/>
    <p:sldLayoutId id="2147483661" r:id="rId5"/>
    <p:sldLayoutId id="2147483663" r:id="rId6"/>
    <p:sldLayoutId id="2147483664" r:id="rId7"/>
    <p:sldLayoutId id="2147483665" r:id="rId8"/>
    <p:sldLayoutId id="2147483668" r:id="rId9"/>
    <p:sldLayoutId id="2147483669" r:id="rId10"/>
    <p:sldLayoutId id="2147483670" r:id="rId11"/>
    <p:sldLayoutId id="2147483671" r:id="rId12"/>
  </p:sldLayoutIdLst>
  <p:txStyles>
    <p:titleStyle>
      <a:lvl1pPr marL="571500" indent="-571500" algn="l" defTabSz="914400" rtl="0" eaLnBrk="1" latinLnBrk="0" hangingPunct="1">
        <a:lnSpc>
          <a:spcPct val="90000"/>
        </a:lnSpc>
        <a:spcBef>
          <a:spcPct val="0"/>
        </a:spcBef>
        <a:buFont typeface="Wingdings 3" panose="05040102010807070707" pitchFamily="18" charset="2"/>
        <a:buChar char="u"/>
        <a:defRPr sz="3600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g"/><Relationship Id="rId4" Type="http://schemas.openxmlformats.org/officeDocument/2006/relationships/image" Target="../media/image4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g"/><Relationship Id="rId4" Type="http://schemas.openxmlformats.org/officeDocument/2006/relationships/image" Target="../media/image4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0683EA73-78AF-F0E8-233A-BAAE95157A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56" y="357033"/>
            <a:ext cx="8771878" cy="973003"/>
          </a:xfrm>
        </p:spPr>
        <p:txBody>
          <a:bodyPr/>
          <a:lstStyle/>
          <a:p>
            <a:r>
              <a:rPr lang="fr-FR" dirty="0"/>
              <a:t>Dessine la monnaie manquante pour faire la somme demandée.</a:t>
            </a:r>
          </a:p>
        </p:txBody>
      </p:sp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09A1784D-88DF-3711-2F91-D2A1A5A69D05}"/>
              </a:ext>
            </a:extLst>
          </p:cNvPr>
          <p:cNvSpPr txBox="1">
            <a:spLocks/>
          </p:cNvSpPr>
          <p:nvPr/>
        </p:nvSpPr>
        <p:spPr>
          <a:xfrm>
            <a:off x="8471066" y="6515107"/>
            <a:ext cx="672934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1/6</a:t>
            </a:r>
          </a:p>
        </p:txBody>
      </p:sp>
      <p:sp>
        <p:nvSpPr>
          <p:cNvPr id="17" name="Rectangle : coins arrondis 16">
            <a:extLst>
              <a:ext uri="{FF2B5EF4-FFF2-40B4-BE49-F238E27FC236}">
                <a16:creationId xmlns:a16="http://schemas.microsoft.com/office/drawing/2014/main" id="{BD66B5DF-D42C-9C5C-28DF-80552EB3F71E}"/>
              </a:ext>
            </a:extLst>
          </p:cNvPr>
          <p:cNvSpPr/>
          <p:nvPr/>
        </p:nvSpPr>
        <p:spPr>
          <a:xfrm>
            <a:off x="490664" y="1467154"/>
            <a:ext cx="7701099" cy="4771350"/>
          </a:xfrm>
          <a:prstGeom prst="round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0495D92C-F5E4-8052-9F97-88BD9AE9ADFD}"/>
              </a:ext>
            </a:extLst>
          </p:cNvPr>
          <p:cNvSpPr txBox="1"/>
          <p:nvPr/>
        </p:nvSpPr>
        <p:spPr>
          <a:xfrm>
            <a:off x="7355631" y="3217273"/>
            <a:ext cx="1672264" cy="923330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40€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76A6721-E9FD-E35B-D861-797B3D6671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402" y="2366968"/>
            <a:ext cx="2448000" cy="1311970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A09AD325-E1EA-B73D-D857-249EBC79C8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6680" y="2338875"/>
            <a:ext cx="2160000" cy="1090125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3A6C98A4-B8CE-F016-5ADF-9628C8B623A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9206" y="2918010"/>
            <a:ext cx="2268000" cy="1222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5590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0683EA73-78AF-F0E8-233A-BAAE95157A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56" y="357033"/>
            <a:ext cx="8771878" cy="973003"/>
          </a:xfrm>
        </p:spPr>
        <p:txBody>
          <a:bodyPr/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09A1784D-88DF-3711-2F91-D2A1A5A69D05}"/>
              </a:ext>
            </a:extLst>
          </p:cNvPr>
          <p:cNvSpPr txBox="1">
            <a:spLocks/>
          </p:cNvSpPr>
          <p:nvPr/>
        </p:nvSpPr>
        <p:spPr>
          <a:xfrm>
            <a:off x="8471066" y="6515107"/>
            <a:ext cx="672934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5/6</a:t>
            </a:r>
          </a:p>
        </p:txBody>
      </p:sp>
      <p:sp>
        <p:nvSpPr>
          <p:cNvPr id="17" name="Rectangle : coins arrondis 16">
            <a:extLst>
              <a:ext uri="{FF2B5EF4-FFF2-40B4-BE49-F238E27FC236}">
                <a16:creationId xmlns:a16="http://schemas.microsoft.com/office/drawing/2014/main" id="{BD66B5DF-D42C-9C5C-28DF-80552EB3F71E}"/>
              </a:ext>
            </a:extLst>
          </p:cNvPr>
          <p:cNvSpPr/>
          <p:nvPr/>
        </p:nvSpPr>
        <p:spPr>
          <a:xfrm>
            <a:off x="490664" y="1467154"/>
            <a:ext cx="7701099" cy="4771350"/>
          </a:xfrm>
          <a:prstGeom prst="round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0495D92C-F5E4-8052-9F97-88BD9AE9ADFD}"/>
              </a:ext>
            </a:extLst>
          </p:cNvPr>
          <p:cNvSpPr txBox="1"/>
          <p:nvPr/>
        </p:nvSpPr>
        <p:spPr>
          <a:xfrm>
            <a:off x="7355631" y="3217273"/>
            <a:ext cx="1672264" cy="923330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100€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76A6721-E9FD-E35B-D861-797B3D6671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1176" y="2540859"/>
            <a:ext cx="2448000" cy="1311970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10274AE5-DECC-2F3A-13C0-91D61D9AC5C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237" y="2066625"/>
            <a:ext cx="2520000" cy="1362375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EEA550D4-411E-5C4C-A256-26B5DEFC28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4327" y="4502705"/>
            <a:ext cx="2448000" cy="131197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8014CC51-C8DD-A6B1-A2DB-F289775B563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6142" y="4651550"/>
            <a:ext cx="2268000" cy="1222593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12133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0683EA73-78AF-F0E8-233A-BAAE95157A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56" y="357033"/>
            <a:ext cx="8771878" cy="973003"/>
          </a:xfrm>
        </p:spPr>
        <p:txBody>
          <a:bodyPr/>
          <a:lstStyle/>
          <a:p>
            <a:r>
              <a:rPr lang="fr-FR" dirty="0"/>
              <a:t>Dessine la monnaie manquante pour faire la somme demandée.</a:t>
            </a:r>
          </a:p>
        </p:txBody>
      </p:sp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09A1784D-88DF-3711-2F91-D2A1A5A69D05}"/>
              </a:ext>
            </a:extLst>
          </p:cNvPr>
          <p:cNvSpPr txBox="1">
            <a:spLocks/>
          </p:cNvSpPr>
          <p:nvPr/>
        </p:nvSpPr>
        <p:spPr>
          <a:xfrm>
            <a:off x="8471066" y="6515107"/>
            <a:ext cx="672934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6/6</a:t>
            </a:r>
          </a:p>
        </p:txBody>
      </p:sp>
      <p:sp>
        <p:nvSpPr>
          <p:cNvPr id="17" name="Rectangle : coins arrondis 16">
            <a:extLst>
              <a:ext uri="{FF2B5EF4-FFF2-40B4-BE49-F238E27FC236}">
                <a16:creationId xmlns:a16="http://schemas.microsoft.com/office/drawing/2014/main" id="{BD66B5DF-D42C-9C5C-28DF-80552EB3F71E}"/>
              </a:ext>
            </a:extLst>
          </p:cNvPr>
          <p:cNvSpPr/>
          <p:nvPr/>
        </p:nvSpPr>
        <p:spPr>
          <a:xfrm>
            <a:off x="490664" y="1467154"/>
            <a:ext cx="7701099" cy="4771350"/>
          </a:xfrm>
          <a:prstGeom prst="round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0495D92C-F5E4-8052-9F97-88BD9AE9ADFD}"/>
              </a:ext>
            </a:extLst>
          </p:cNvPr>
          <p:cNvSpPr txBox="1"/>
          <p:nvPr/>
        </p:nvSpPr>
        <p:spPr>
          <a:xfrm>
            <a:off x="7355631" y="3217273"/>
            <a:ext cx="1672264" cy="923330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100€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76A6721-E9FD-E35B-D861-797B3D6671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8237" y="1824634"/>
            <a:ext cx="2448000" cy="1311970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10274AE5-DECC-2F3A-13C0-91D61D9AC5C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237" y="2066625"/>
            <a:ext cx="2520000" cy="1362375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D074C564-2573-DF31-FD49-E93C3F38CD5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4237" y="2356758"/>
            <a:ext cx="2268000" cy="1222593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00E4679F-C7AD-387E-EB66-FB0005B6F73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8237" y="3021350"/>
            <a:ext cx="2160000" cy="1090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1633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0683EA73-78AF-F0E8-233A-BAAE95157A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56" y="357033"/>
            <a:ext cx="8771878" cy="973003"/>
          </a:xfrm>
        </p:spPr>
        <p:txBody>
          <a:bodyPr/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09A1784D-88DF-3711-2F91-D2A1A5A69D05}"/>
              </a:ext>
            </a:extLst>
          </p:cNvPr>
          <p:cNvSpPr txBox="1">
            <a:spLocks/>
          </p:cNvSpPr>
          <p:nvPr/>
        </p:nvSpPr>
        <p:spPr>
          <a:xfrm>
            <a:off x="8471066" y="6515107"/>
            <a:ext cx="672934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6</a:t>
            </a:r>
            <a:r>
              <a:rPr lang="fr-FR"/>
              <a:t>/6</a:t>
            </a:r>
            <a:endParaRPr lang="fr-FR" dirty="0"/>
          </a:p>
        </p:txBody>
      </p:sp>
      <p:sp>
        <p:nvSpPr>
          <p:cNvPr id="17" name="Rectangle : coins arrondis 16">
            <a:extLst>
              <a:ext uri="{FF2B5EF4-FFF2-40B4-BE49-F238E27FC236}">
                <a16:creationId xmlns:a16="http://schemas.microsoft.com/office/drawing/2014/main" id="{BD66B5DF-D42C-9C5C-28DF-80552EB3F71E}"/>
              </a:ext>
            </a:extLst>
          </p:cNvPr>
          <p:cNvSpPr/>
          <p:nvPr/>
        </p:nvSpPr>
        <p:spPr>
          <a:xfrm>
            <a:off x="490664" y="1467154"/>
            <a:ext cx="7701099" cy="4771350"/>
          </a:xfrm>
          <a:prstGeom prst="round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0495D92C-F5E4-8052-9F97-88BD9AE9ADFD}"/>
              </a:ext>
            </a:extLst>
          </p:cNvPr>
          <p:cNvSpPr txBox="1"/>
          <p:nvPr/>
        </p:nvSpPr>
        <p:spPr>
          <a:xfrm>
            <a:off x="7355631" y="3217273"/>
            <a:ext cx="1672264" cy="923330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100€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76A6721-E9FD-E35B-D861-797B3D6671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8237" y="1824634"/>
            <a:ext cx="2448000" cy="1311970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10274AE5-DECC-2F3A-13C0-91D61D9AC5C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237" y="2066625"/>
            <a:ext cx="2520000" cy="1362375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D074C564-2573-DF31-FD49-E93C3F38CD5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4237" y="2356758"/>
            <a:ext cx="2268000" cy="1222593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00E4679F-C7AD-387E-EB66-FB0005B6F73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8237" y="3021350"/>
            <a:ext cx="2160000" cy="1090125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19F1CA9D-5B64-3BBD-4AB7-1C76775A4E5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3213" y="4625988"/>
            <a:ext cx="2268000" cy="1222593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50616E0F-2888-BF2C-B1EE-66BEF132606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6055" y="4690800"/>
            <a:ext cx="2160000" cy="1090125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31962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0683EA73-78AF-F0E8-233A-BAAE95157A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56" y="357033"/>
            <a:ext cx="8771878" cy="973003"/>
          </a:xfrm>
        </p:spPr>
        <p:txBody>
          <a:bodyPr/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09A1784D-88DF-3711-2F91-D2A1A5A69D05}"/>
              </a:ext>
            </a:extLst>
          </p:cNvPr>
          <p:cNvSpPr txBox="1">
            <a:spLocks/>
          </p:cNvSpPr>
          <p:nvPr/>
        </p:nvSpPr>
        <p:spPr>
          <a:xfrm>
            <a:off x="8471066" y="6515107"/>
            <a:ext cx="672934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1/6</a:t>
            </a:r>
          </a:p>
        </p:txBody>
      </p:sp>
      <p:sp>
        <p:nvSpPr>
          <p:cNvPr id="17" name="Rectangle : coins arrondis 16">
            <a:extLst>
              <a:ext uri="{FF2B5EF4-FFF2-40B4-BE49-F238E27FC236}">
                <a16:creationId xmlns:a16="http://schemas.microsoft.com/office/drawing/2014/main" id="{BD66B5DF-D42C-9C5C-28DF-80552EB3F71E}"/>
              </a:ext>
            </a:extLst>
          </p:cNvPr>
          <p:cNvSpPr/>
          <p:nvPr/>
        </p:nvSpPr>
        <p:spPr>
          <a:xfrm>
            <a:off x="490664" y="1467154"/>
            <a:ext cx="7701099" cy="4771350"/>
          </a:xfrm>
          <a:prstGeom prst="round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0495D92C-F5E4-8052-9F97-88BD9AE9ADFD}"/>
              </a:ext>
            </a:extLst>
          </p:cNvPr>
          <p:cNvSpPr txBox="1"/>
          <p:nvPr/>
        </p:nvSpPr>
        <p:spPr>
          <a:xfrm>
            <a:off x="7355631" y="3217273"/>
            <a:ext cx="1672264" cy="923330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40€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76A6721-E9FD-E35B-D861-797B3D6671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402" y="2366968"/>
            <a:ext cx="2448000" cy="1311970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A09AD325-E1EA-B73D-D857-249EBC79C8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6680" y="2338875"/>
            <a:ext cx="2160000" cy="1090125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3A6C98A4-B8CE-F016-5ADF-9628C8B623A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9206" y="2918010"/>
            <a:ext cx="2268000" cy="1222593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469064B7-9917-5313-3C31-8AAA5507A2C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9819" y="4501334"/>
            <a:ext cx="2160000" cy="1090125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068860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0683EA73-78AF-F0E8-233A-BAAE95157A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56" y="357033"/>
            <a:ext cx="8771878" cy="973003"/>
          </a:xfrm>
        </p:spPr>
        <p:txBody>
          <a:bodyPr/>
          <a:lstStyle/>
          <a:p>
            <a:r>
              <a:rPr lang="fr-FR" dirty="0"/>
              <a:t>Dessine la monnaie manquante pour faire la somme demandée.</a:t>
            </a:r>
          </a:p>
        </p:txBody>
      </p:sp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09A1784D-88DF-3711-2F91-D2A1A5A69D05}"/>
              </a:ext>
            </a:extLst>
          </p:cNvPr>
          <p:cNvSpPr txBox="1">
            <a:spLocks/>
          </p:cNvSpPr>
          <p:nvPr/>
        </p:nvSpPr>
        <p:spPr>
          <a:xfrm>
            <a:off x="8471066" y="6515107"/>
            <a:ext cx="672934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2/6</a:t>
            </a:r>
          </a:p>
        </p:txBody>
      </p:sp>
      <p:sp>
        <p:nvSpPr>
          <p:cNvPr id="17" name="Rectangle : coins arrondis 16">
            <a:extLst>
              <a:ext uri="{FF2B5EF4-FFF2-40B4-BE49-F238E27FC236}">
                <a16:creationId xmlns:a16="http://schemas.microsoft.com/office/drawing/2014/main" id="{BD66B5DF-D42C-9C5C-28DF-80552EB3F71E}"/>
              </a:ext>
            </a:extLst>
          </p:cNvPr>
          <p:cNvSpPr/>
          <p:nvPr/>
        </p:nvSpPr>
        <p:spPr>
          <a:xfrm>
            <a:off x="490664" y="1467154"/>
            <a:ext cx="7701099" cy="4771350"/>
          </a:xfrm>
          <a:prstGeom prst="round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0495D92C-F5E4-8052-9F97-88BD9AE9ADFD}"/>
              </a:ext>
            </a:extLst>
          </p:cNvPr>
          <p:cNvSpPr txBox="1"/>
          <p:nvPr/>
        </p:nvSpPr>
        <p:spPr>
          <a:xfrm>
            <a:off x="7355631" y="3217273"/>
            <a:ext cx="1672264" cy="923330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70€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76A6721-E9FD-E35B-D861-797B3D6671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484" y="2117030"/>
            <a:ext cx="2448000" cy="1311970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59322DFA-8076-AB10-36D8-D6331710FA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292" y="2490148"/>
            <a:ext cx="2448000" cy="1311970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040425FF-5B00-39CB-DF2A-EFAB78CF5C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7252" y="2954375"/>
            <a:ext cx="2448000" cy="1311970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4CD25AB6-3525-3891-A2D3-94D214173A68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0080FF"/>
              </a:clrFrom>
              <a:clrTo>
                <a:srgbClr val="0080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42297" y="2209273"/>
            <a:ext cx="1036453" cy="1008000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840D320D-277E-A543-970C-E45FA81029C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0080FF"/>
              </a:clrFrom>
              <a:clrTo>
                <a:srgbClr val="0080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11303" y="2269015"/>
            <a:ext cx="1036453" cy="100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270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0683EA73-78AF-F0E8-233A-BAAE95157A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56" y="357033"/>
            <a:ext cx="8771878" cy="973003"/>
          </a:xfrm>
        </p:spPr>
        <p:txBody>
          <a:bodyPr/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09A1784D-88DF-3711-2F91-D2A1A5A69D05}"/>
              </a:ext>
            </a:extLst>
          </p:cNvPr>
          <p:cNvSpPr txBox="1">
            <a:spLocks/>
          </p:cNvSpPr>
          <p:nvPr/>
        </p:nvSpPr>
        <p:spPr>
          <a:xfrm>
            <a:off x="8471066" y="6515107"/>
            <a:ext cx="672934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2/6</a:t>
            </a:r>
          </a:p>
        </p:txBody>
      </p:sp>
      <p:sp>
        <p:nvSpPr>
          <p:cNvPr id="17" name="Rectangle : coins arrondis 16">
            <a:extLst>
              <a:ext uri="{FF2B5EF4-FFF2-40B4-BE49-F238E27FC236}">
                <a16:creationId xmlns:a16="http://schemas.microsoft.com/office/drawing/2014/main" id="{BD66B5DF-D42C-9C5C-28DF-80552EB3F71E}"/>
              </a:ext>
            </a:extLst>
          </p:cNvPr>
          <p:cNvSpPr/>
          <p:nvPr/>
        </p:nvSpPr>
        <p:spPr>
          <a:xfrm>
            <a:off x="490664" y="1467154"/>
            <a:ext cx="7701099" cy="4771350"/>
          </a:xfrm>
          <a:prstGeom prst="round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0495D92C-F5E4-8052-9F97-88BD9AE9ADFD}"/>
              </a:ext>
            </a:extLst>
          </p:cNvPr>
          <p:cNvSpPr txBox="1"/>
          <p:nvPr/>
        </p:nvSpPr>
        <p:spPr>
          <a:xfrm>
            <a:off x="7355631" y="3217273"/>
            <a:ext cx="1672264" cy="923330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70€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B0147562-B09D-2E4C-803E-6598405A3A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484" y="2117030"/>
            <a:ext cx="2448000" cy="1311970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4F3C5A1C-29F6-8F36-7445-C2F1A2A837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292" y="2490148"/>
            <a:ext cx="2448000" cy="1311970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2333B3FD-7943-C475-6845-D33B419662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7252" y="2954375"/>
            <a:ext cx="2448000" cy="1311970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D33FC963-0FD2-014B-FC92-ABB87C1CC197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0080FF"/>
              </a:clrFrom>
              <a:clrTo>
                <a:srgbClr val="0080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42297" y="2209273"/>
            <a:ext cx="1036453" cy="1008000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EA204BE1-44C2-0546-BB29-62E2BA39EDA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0080FF"/>
              </a:clrFrom>
              <a:clrTo>
                <a:srgbClr val="0080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11303" y="2269015"/>
            <a:ext cx="1036453" cy="1008000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F9DAAFBD-C7F5-5FC2-31F4-957034C72CC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6484" y="4824023"/>
            <a:ext cx="2160000" cy="1090125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93DD99F6-92E3-A6E7-AB08-656DE9A31D3E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6230" y="4824023"/>
            <a:ext cx="865039" cy="864000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060194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0683EA73-78AF-F0E8-233A-BAAE95157A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56" y="357033"/>
            <a:ext cx="8771878" cy="973003"/>
          </a:xfrm>
        </p:spPr>
        <p:txBody>
          <a:bodyPr/>
          <a:lstStyle/>
          <a:p>
            <a:r>
              <a:rPr lang="fr-FR" dirty="0"/>
              <a:t>Dessine la monnaie manquante pour faire la somme demandée.</a:t>
            </a:r>
          </a:p>
        </p:txBody>
      </p:sp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09A1784D-88DF-3711-2F91-D2A1A5A69D05}"/>
              </a:ext>
            </a:extLst>
          </p:cNvPr>
          <p:cNvSpPr txBox="1">
            <a:spLocks/>
          </p:cNvSpPr>
          <p:nvPr/>
        </p:nvSpPr>
        <p:spPr>
          <a:xfrm>
            <a:off x="8518567" y="6500967"/>
            <a:ext cx="672934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3/6</a:t>
            </a:r>
          </a:p>
        </p:txBody>
      </p:sp>
      <p:sp>
        <p:nvSpPr>
          <p:cNvPr id="17" name="Rectangle : coins arrondis 16">
            <a:extLst>
              <a:ext uri="{FF2B5EF4-FFF2-40B4-BE49-F238E27FC236}">
                <a16:creationId xmlns:a16="http://schemas.microsoft.com/office/drawing/2014/main" id="{BD66B5DF-D42C-9C5C-28DF-80552EB3F71E}"/>
              </a:ext>
            </a:extLst>
          </p:cNvPr>
          <p:cNvSpPr/>
          <p:nvPr/>
        </p:nvSpPr>
        <p:spPr>
          <a:xfrm>
            <a:off x="490664" y="1467154"/>
            <a:ext cx="7701099" cy="4771350"/>
          </a:xfrm>
          <a:prstGeom prst="round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0495D92C-F5E4-8052-9F97-88BD9AE9ADFD}"/>
              </a:ext>
            </a:extLst>
          </p:cNvPr>
          <p:cNvSpPr txBox="1"/>
          <p:nvPr/>
        </p:nvSpPr>
        <p:spPr>
          <a:xfrm>
            <a:off x="7355631" y="3217273"/>
            <a:ext cx="1672264" cy="923330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50€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76A6721-E9FD-E35B-D861-797B3D6671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402" y="2366968"/>
            <a:ext cx="2448000" cy="1311970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A09AD325-E1EA-B73D-D857-249EBC79C8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0140" y="2477890"/>
            <a:ext cx="2160000" cy="1090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7076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0683EA73-78AF-F0E8-233A-BAAE95157A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56" y="357033"/>
            <a:ext cx="8771878" cy="973003"/>
          </a:xfrm>
        </p:spPr>
        <p:txBody>
          <a:bodyPr/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09A1784D-88DF-3711-2F91-D2A1A5A69D05}"/>
              </a:ext>
            </a:extLst>
          </p:cNvPr>
          <p:cNvSpPr txBox="1">
            <a:spLocks/>
          </p:cNvSpPr>
          <p:nvPr/>
        </p:nvSpPr>
        <p:spPr>
          <a:xfrm>
            <a:off x="8471066" y="6515107"/>
            <a:ext cx="672934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3/6</a:t>
            </a:r>
          </a:p>
        </p:txBody>
      </p:sp>
      <p:sp>
        <p:nvSpPr>
          <p:cNvPr id="17" name="Rectangle : coins arrondis 16">
            <a:extLst>
              <a:ext uri="{FF2B5EF4-FFF2-40B4-BE49-F238E27FC236}">
                <a16:creationId xmlns:a16="http://schemas.microsoft.com/office/drawing/2014/main" id="{BD66B5DF-D42C-9C5C-28DF-80552EB3F71E}"/>
              </a:ext>
            </a:extLst>
          </p:cNvPr>
          <p:cNvSpPr/>
          <p:nvPr/>
        </p:nvSpPr>
        <p:spPr>
          <a:xfrm>
            <a:off x="490664" y="1467154"/>
            <a:ext cx="7701099" cy="4771350"/>
          </a:xfrm>
          <a:prstGeom prst="round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0495D92C-F5E4-8052-9F97-88BD9AE9ADFD}"/>
              </a:ext>
            </a:extLst>
          </p:cNvPr>
          <p:cNvSpPr txBox="1"/>
          <p:nvPr/>
        </p:nvSpPr>
        <p:spPr>
          <a:xfrm>
            <a:off x="7355631" y="3217273"/>
            <a:ext cx="1672264" cy="923330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50€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76A6721-E9FD-E35B-D861-797B3D6671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402" y="2366968"/>
            <a:ext cx="2448000" cy="1311970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A09AD325-E1EA-B73D-D857-249EBC79C8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4600" y="2432619"/>
            <a:ext cx="2160000" cy="1090125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E580E3E9-21A2-028F-F142-65D47F26F8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1724" y="4140603"/>
            <a:ext cx="2448000" cy="131197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B0DD436B-1275-4604-97EA-7AEC85C8C6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4922" y="4302736"/>
            <a:ext cx="2160000" cy="1090125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041655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0683EA73-78AF-F0E8-233A-BAAE95157A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56" y="357033"/>
            <a:ext cx="8771878" cy="973003"/>
          </a:xfrm>
        </p:spPr>
        <p:txBody>
          <a:bodyPr/>
          <a:lstStyle/>
          <a:p>
            <a:r>
              <a:rPr lang="fr-FR" dirty="0"/>
              <a:t>Dessine la monnaie manquante pour faire la somme demandée.</a:t>
            </a:r>
          </a:p>
        </p:txBody>
      </p:sp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09A1784D-88DF-3711-2F91-D2A1A5A69D05}"/>
              </a:ext>
            </a:extLst>
          </p:cNvPr>
          <p:cNvSpPr txBox="1">
            <a:spLocks/>
          </p:cNvSpPr>
          <p:nvPr/>
        </p:nvSpPr>
        <p:spPr>
          <a:xfrm>
            <a:off x="8471066" y="6515107"/>
            <a:ext cx="672934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4/6</a:t>
            </a:r>
          </a:p>
        </p:txBody>
      </p:sp>
      <p:sp>
        <p:nvSpPr>
          <p:cNvPr id="17" name="Rectangle : coins arrondis 16">
            <a:extLst>
              <a:ext uri="{FF2B5EF4-FFF2-40B4-BE49-F238E27FC236}">
                <a16:creationId xmlns:a16="http://schemas.microsoft.com/office/drawing/2014/main" id="{BD66B5DF-D42C-9C5C-28DF-80552EB3F71E}"/>
              </a:ext>
            </a:extLst>
          </p:cNvPr>
          <p:cNvSpPr/>
          <p:nvPr/>
        </p:nvSpPr>
        <p:spPr>
          <a:xfrm>
            <a:off x="490664" y="1467154"/>
            <a:ext cx="7701099" cy="4771350"/>
          </a:xfrm>
          <a:prstGeom prst="round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0495D92C-F5E4-8052-9F97-88BD9AE9ADFD}"/>
              </a:ext>
            </a:extLst>
          </p:cNvPr>
          <p:cNvSpPr txBox="1"/>
          <p:nvPr/>
        </p:nvSpPr>
        <p:spPr>
          <a:xfrm>
            <a:off x="7355631" y="3217273"/>
            <a:ext cx="1672264" cy="923330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90€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76A6721-E9FD-E35B-D861-797B3D6671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177" y="2486786"/>
            <a:ext cx="2448000" cy="1311970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10274AE5-DECC-2F3A-13C0-91D61D9AC5C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1241" y="1959733"/>
            <a:ext cx="2520000" cy="1362375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22FAA14F-AF2F-65E3-B2EF-C3220C1C40C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7372" y="3067641"/>
            <a:ext cx="2268000" cy="1222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9021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0683EA73-78AF-F0E8-233A-BAAE95157A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56" y="357033"/>
            <a:ext cx="8771878" cy="973003"/>
          </a:xfrm>
        </p:spPr>
        <p:txBody>
          <a:bodyPr/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09A1784D-88DF-3711-2F91-D2A1A5A69D05}"/>
              </a:ext>
            </a:extLst>
          </p:cNvPr>
          <p:cNvSpPr txBox="1">
            <a:spLocks/>
          </p:cNvSpPr>
          <p:nvPr/>
        </p:nvSpPr>
        <p:spPr>
          <a:xfrm>
            <a:off x="8471066" y="6515107"/>
            <a:ext cx="672934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4/6</a:t>
            </a:r>
          </a:p>
        </p:txBody>
      </p:sp>
      <p:sp>
        <p:nvSpPr>
          <p:cNvPr id="17" name="Rectangle : coins arrondis 16">
            <a:extLst>
              <a:ext uri="{FF2B5EF4-FFF2-40B4-BE49-F238E27FC236}">
                <a16:creationId xmlns:a16="http://schemas.microsoft.com/office/drawing/2014/main" id="{BD66B5DF-D42C-9C5C-28DF-80552EB3F71E}"/>
              </a:ext>
            </a:extLst>
          </p:cNvPr>
          <p:cNvSpPr/>
          <p:nvPr/>
        </p:nvSpPr>
        <p:spPr>
          <a:xfrm>
            <a:off x="490664" y="1467154"/>
            <a:ext cx="7701099" cy="4771350"/>
          </a:xfrm>
          <a:prstGeom prst="round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0495D92C-F5E4-8052-9F97-88BD9AE9ADFD}"/>
              </a:ext>
            </a:extLst>
          </p:cNvPr>
          <p:cNvSpPr txBox="1"/>
          <p:nvPr/>
        </p:nvSpPr>
        <p:spPr>
          <a:xfrm>
            <a:off x="7355631" y="3217273"/>
            <a:ext cx="1672264" cy="923330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90€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76A6721-E9FD-E35B-D861-797B3D6671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177" y="2486786"/>
            <a:ext cx="2448000" cy="1311970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10274AE5-DECC-2F3A-13C0-91D61D9AC5C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1241" y="1959733"/>
            <a:ext cx="2520000" cy="1362375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22FAA14F-AF2F-65E3-B2EF-C3220C1C40C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7372" y="3067641"/>
            <a:ext cx="2268000" cy="1222593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89A08DD3-3AC1-339B-B635-E17DE6FD990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4547" y="4493895"/>
            <a:ext cx="2268000" cy="1222593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729287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0683EA73-78AF-F0E8-233A-BAAE95157A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56" y="357033"/>
            <a:ext cx="8771878" cy="973003"/>
          </a:xfrm>
        </p:spPr>
        <p:txBody>
          <a:bodyPr/>
          <a:lstStyle/>
          <a:p>
            <a:r>
              <a:rPr lang="fr-FR" dirty="0"/>
              <a:t>Dessine la monnaie manquante pour faire la somme demandée.</a:t>
            </a:r>
          </a:p>
        </p:txBody>
      </p:sp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09A1784D-88DF-3711-2F91-D2A1A5A69D05}"/>
              </a:ext>
            </a:extLst>
          </p:cNvPr>
          <p:cNvSpPr txBox="1">
            <a:spLocks/>
          </p:cNvSpPr>
          <p:nvPr/>
        </p:nvSpPr>
        <p:spPr>
          <a:xfrm>
            <a:off x="8471066" y="6515107"/>
            <a:ext cx="672934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5/6</a:t>
            </a:r>
          </a:p>
        </p:txBody>
      </p:sp>
      <p:sp>
        <p:nvSpPr>
          <p:cNvPr id="17" name="Rectangle : coins arrondis 16">
            <a:extLst>
              <a:ext uri="{FF2B5EF4-FFF2-40B4-BE49-F238E27FC236}">
                <a16:creationId xmlns:a16="http://schemas.microsoft.com/office/drawing/2014/main" id="{BD66B5DF-D42C-9C5C-28DF-80552EB3F71E}"/>
              </a:ext>
            </a:extLst>
          </p:cNvPr>
          <p:cNvSpPr/>
          <p:nvPr/>
        </p:nvSpPr>
        <p:spPr>
          <a:xfrm>
            <a:off x="490664" y="1467154"/>
            <a:ext cx="7701099" cy="4771350"/>
          </a:xfrm>
          <a:prstGeom prst="round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0495D92C-F5E4-8052-9F97-88BD9AE9ADFD}"/>
              </a:ext>
            </a:extLst>
          </p:cNvPr>
          <p:cNvSpPr txBox="1"/>
          <p:nvPr/>
        </p:nvSpPr>
        <p:spPr>
          <a:xfrm>
            <a:off x="7355631" y="3217273"/>
            <a:ext cx="1672264" cy="923330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100€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76A6721-E9FD-E35B-D861-797B3D6671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1176" y="2540859"/>
            <a:ext cx="2448000" cy="1311970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10274AE5-DECC-2F3A-13C0-91D61D9AC5C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237" y="2066625"/>
            <a:ext cx="2520000" cy="1362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6121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161</TotalTime>
  <Words>102</Words>
  <Application>Microsoft Office PowerPoint</Application>
  <PresentationFormat>Affichage à l'écran (4:3)</PresentationFormat>
  <Paragraphs>36</Paragraphs>
  <Slides>12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6" baseType="lpstr">
      <vt:lpstr>Arial</vt:lpstr>
      <vt:lpstr>Calibri</vt:lpstr>
      <vt:lpstr>Wingdings 3</vt:lpstr>
      <vt:lpstr>Thème Office</vt:lpstr>
      <vt:lpstr>Dessine la monnaie manquante pour faire la somme demandée.</vt:lpstr>
      <vt:lpstr>Correction</vt:lpstr>
      <vt:lpstr>Dessine la monnaie manquante pour faire la somme demandée.</vt:lpstr>
      <vt:lpstr>Correction</vt:lpstr>
      <vt:lpstr>Dessine la monnaie manquante pour faire la somme demandée.</vt:lpstr>
      <vt:lpstr>Correction</vt:lpstr>
      <vt:lpstr>Dessine la monnaie manquante pour faire la somme demandée.</vt:lpstr>
      <vt:lpstr>Correction</vt:lpstr>
      <vt:lpstr>Dessine la monnaie manquante pour faire la somme demandée.</vt:lpstr>
      <vt:lpstr>Correction</vt:lpstr>
      <vt:lpstr>Dessine la monnaie manquante pour faire la somme demandée.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MH</cp:lastModifiedBy>
  <cp:revision>30</cp:revision>
  <dcterms:created xsi:type="dcterms:W3CDTF">2023-05-24T12:52:04Z</dcterms:created>
  <dcterms:modified xsi:type="dcterms:W3CDTF">2024-06-08T06:15:08Z</dcterms:modified>
</cp:coreProperties>
</file>